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CBAA0D-D234-4AAB-9970-0892400418F3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7D89D6-079D-4569-A6A8-E767FC74D17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Taste buds on your tongue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886200"/>
            <a:ext cx="6400800" cy="1752600"/>
          </a:xfrm>
        </p:spPr>
        <p:txBody>
          <a:bodyPr/>
          <a:lstStyle/>
          <a:p>
            <a:r>
              <a:rPr lang="en-US" dirty="0" err="1" smtClean="0"/>
              <a:t>Timaris</a:t>
            </a:r>
            <a:r>
              <a:rPr lang="en-US" dirty="0" smtClean="0"/>
              <a:t> Brown</a:t>
            </a:r>
          </a:p>
          <a:p>
            <a:endParaRPr lang="en-US" dirty="0"/>
          </a:p>
        </p:txBody>
      </p:sp>
    </p:spTree>
  </p:cSld>
  <p:clrMapOvr>
    <a:masterClrMapping/>
  </p:clrMapOvr>
  <p:transition advTm="3109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Sweet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C:\Documents and Settings\School\Local Settings\Temporary Internet Files\Content.IE5\3MTNPR6W\MC900234241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4600" y="1447800"/>
            <a:ext cx="3962400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2906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pickles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5" name="Picture 7" descr="C:\Documents and Settings\School\Local Settings\Temporary Internet Files\Content.IE5\3MTNPR6W\MC90028608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447800"/>
            <a:ext cx="2971800" cy="4876800"/>
          </a:xfrm>
          <a:prstGeom prst="rect">
            <a:avLst/>
          </a:prstGeom>
          <a:noFill/>
        </p:spPr>
      </p:pic>
    </p:spTree>
  </p:cSld>
  <p:clrMapOvr>
    <a:masterClrMapping/>
  </p:clrMapOvr>
  <p:transition advTm="3063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bitter</a:t>
            </a:r>
            <a:endParaRPr lang="en-US" dirty="0"/>
          </a:p>
        </p:txBody>
      </p:sp>
      <p:pic>
        <p:nvPicPr>
          <p:cNvPr id="3075" name="Picture 3" descr="C:\Documents and Settings\School\Local Settings\Temporary Internet Files\Content.IE5\3XO9ODEP\MP900448355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79922" y="1935163"/>
            <a:ext cx="6584156" cy="4389437"/>
          </a:xfrm>
          <a:prstGeom prst="rect">
            <a:avLst/>
          </a:prstGeom>
          <a:noFill/>
        </p:spPr>
      </p:pic>
    </p:spTree>
  </p:cSld>
  <p:clrMapOvr>
    <a:masterClrMapping/>
  </p:clrMapOvr>
  <p:transition advTm="2937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Salty</a:t>
            </a:r>
            <a:br>
              <a:rPr lang="en-US" smtClean="0"/>
            </a:br>
            <a:endParaRPr lang="en-US"/>
          </a:p>
        </p:txBody>
      </p:sp>
      <p:pic>
        <p:nvPicPr>
          <p:cNvPr id="4098" name="Picture 2" descr="C:\Documents and Settings\School\Local Settings\Temporary Internet Files\Content.IE5\XJ021I7Q\MP90040493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99394" y="1935163"/>
            <a:ext cx="6145212" cy="4389437"/>
          </a:xfrm>
          <a:prstGeom prst="rect">
            <a:avLst/>
          </a:prstGeom>
          <a:noFill/>
        </p:spPr>
      </p:pic>
      <p:pic>
        <p:nvPicPr>
          <p:cNvPr id="4099" name="Picture 3" descr="C:\Documents and Settings\School\Local Settings\Temporary Internet Files\Content.IE5\XJ021I7Q\MP9004049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143000"/>
            <a:ext cx="6400800" cy="4572000"/>
          </a:xfrm>
          <a:prstGeom prst="rect">
            <a:avLst/>
          </a:prstGeom>
          <a:noFill/>
        </p:spPr>
      </p:pic>
    </p:spTree>
  </p:cSld>
  <p:clrMapOvr>
    <a:masterClrMapping/>
  </p:clrMapOvr>
  <p:transition advTm="3157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I learn was that  taste buds are different when you try something new.</a:t>
            </a:r>
            <a:endParaRPr lang="en-US" dirty="0"/>
          </a:p>
        </p:txBody>
      </p:sp>
    </p:spTree>
  </p:cSld>
  <p:clrMapOvr>
    <a:masterClrMapping/>
  </p:clrMapOvr>
  <p:transition advTm="3468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76</TotalTime>
  <Words>26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Taste buds on your tongue</vt:lpstr>
      <vt:lpstr>Sweet </vt:lpstr>
      <vt:lpstr>pickles</vt:lpstr>
      <vt:lpstr>bitter</vt:lpstr>
      <vt:lpstr>Salty </vt:lpstr>
      <vt:lpstr>Slide 6</vt:lpstr>
    </vt:vector>
  </TitlesOfParts>
  <Company>Chicago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Taste buds on your tongue</dc:title>
  <dc:creator>School</dc:creator>
  <cp:lastModifiedBy>School</cp:lastModifiedBy>
  <cp:revision>10</cp:revision>
  <dcterms:created xsi:type="dcterms:W3CDTF">2012-04-11T16:45:58Z</dcterms:created>
  <dcterms:modified xsi:type="dcterms:W3CDTF">2012-04-16T15:26:52Z</dcterms:modified>
</cp:coreProperties>
</file>